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09" r:id="rId3"/>
    <p:sldId id="310" r:id="rId4"/>
    <p:sldId id="307" r:id="rId5"/>
    <p:sldId id="312" r:id="rId6"/>
    <p:sldId id="308" r:id="rId7"/>
    <p:sldId id="314" r:id="rId8"/>
    <p:sldId id="257" r:id="rId9"/>
    <p:sldId id="295" r:id="rId10"/>
    <p:sldId id="297" r:id="rId11"/>
    <p:sldId id="265" r:id="rId12"/>
    <p:sldId id="301" r:id="rId13"/>
    <p:sldId id="283" r:id="rId14"/>
  </p:sldIdLst>
  <p:sldSz cx="9144000" cy="6858000" type="screen4x3"/>
  <p:notesSz cx="6858000" cy="9144000"/>
  <p:custShowLst>
    <p:custShow name="Произвольный показ 1" id="0">
      <p:sldLst>
        <p:sld r:id="rId2"/>
        <p:sld r:id="rId9"/>
        <p:sld r:id="rId11"/>
        <p:sld r:id="rId10"/>
        <p:sld r:id="rId12"/>
        <p:sld r:id="rId13"/>
        <p:sld r:id="rId14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FFCC"/>
    <a:srgbClr val="EAEEB2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8" autoAdjust="0"/>
    <p:restoredTop sz="94602" autoAdjust="0"/>
  </p:normalViewPr>
  <p:slideViewPr>
    <p:cSldViewPr>
      <p:cViewPr varScale="1">
        <p:scale>
          <a:sx n="62" d="100"/>
          <a:sy n="62" d="100"/>
        </p:scale>
        <p:origin x="-1576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90FE8-7B47-4D6E-B766-3FC67CE6491A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C7C9D-8970-4CD6-A5FF-E1570AAB29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159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67B40-122D-406D-A02D-D17E6106030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646D8-01DE-4BE7-8747-FDA54B116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111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646D8-01DE-4BE7-8747-FDA54B1164D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646D8-01DE-4BE7-8747-FDA54B1164D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5EC1-5DF1-4A9D-A6F4-196C6967F535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656-EA75-455B-9237-70C5613D9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5EC1-5DF1-4A9D-A6F4-196C6967F535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656-EA75-455B-9237-70C5613D9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5EC1-5DF1-4A9D-A6F4-196C6967F535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656-EA75-455B-9237-70C5613D9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5EC1-5DF1-4A9D-A6F4-196C6967F535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656-EA75-455B-9237-70C5613D9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5EC1-5DF1-4A9D-A6F4-196C6967F535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656-EA75-455B-9237-70C5613D9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5EC1-5DF1-4A9D-A6F4-196C6967F535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656-EA75-455B-9237-70C5613D9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5EC1-5DF1-4A9D-A6F4-196C6967F535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656-EA75-455B-9237-70C5613D9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5EC1-5DF1-4A9D-A6F4-196C6967F535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656-EA75-455B-9237-70C5613D9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5EC1-5DF1-4A9D-A6F4-196C6967F535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656-EA75-455B-9237-70C5613D9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5EC1-5DF1-4A9D-A6F4-196C6967F535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656-EA75-455B-9237-70C5613D9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5EC1-5DF1-4A9D-A6F4-196C6967F535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656-EA75-455B-9237-70C5613D9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75EC1-5DF1-4A9D-A6F4-196C6967F535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88656-EA75-455B-9237-70C5613D9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Наташа\Desktop\131\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-43552"/>
            <a:ext cx="9190569" cy="67602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419872" y="142852"/>
            <a:ext cx="5903640" cy="235745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Муниципальное казенное дошкольное образовательное учреждение «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Кулинский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детский сад»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71934" y="2857496"/>
            <a:ext cx="11430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20072" y="3501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latin typeface="Boyarsky" pitchFamily="33" charset="0"/>
              <a:cs typeface="Aparajita" pitchFamily="34" charset="0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2051720" y="1643050"/>
            <a:ext cx="6696744" cy="2786082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rgbClr val="006600"/>
                </a:solidFill>
                <a:latin typeface="Monotype Corsiva" pitchFamily="66" charset="0"/>
                <a:cs typeface="Aparajita" pitchFamily="34" charset="0"/>
              </a:rPr>
              <a:t/>
            </a:r>
            <a:br>
              <a:rPr lang="ru-RU" sz="2000" b="1" dirty="0" smtClean="0">
                <a:solidFill>
                  <a:srgbClr val="006600"/>
                </a:solidFill>
                <a:latin typeface="Monotype Corsiva" pitchFamily="66" charset="0"/>
                <a:cs typeface="Aparajita" pitchFamily="34" charset="0"/>
              </a:rPr>
            </a:br>
            <a:r>
              <a:rPr lang="ru-RU" sz="2200" b="1" dirty="0" smtClean="0">
                <a:latin typeface="Monotype Corsiva" pitchFamily="66" charset="0"/>
                <a:cs typeface="Aparajita" pitchFamily="34" charset="0"/>
              </a:rPr>
              <a:t/>
            </a:r>
            <a:br>
              <a:rPr lang="ru-RU" sz="2200" b="1" dirty="0" smtClean="0">
                <a:latin typeface="Monotype Corsiva" pitchFamily="66" charset="0"/>
                <a:cs typeface="Aparajita" pitchFamily="34" charset="0"/>
              </a:rPr>
            </a:br>
            <a:r>
              <a:rPr lang="ru-RU" sz="3500" b="1" dirty="0" smtClean="0">
                <a:latin typeface="Monotype Corsiva" pitchFamily="66" charset="0"/>
                <a:cs typeface="Aparajita" pitchFamily="34" charset="0"/>
              </a:rPr>
              <a:t>Визитная карточка участника Республиканского конкурса «Воспитатель года-2021»</a:t>
            </a:r>
            <a:endParaRPr lang="ru-RU" sz="3500" b="1" dirty="0">
              <a:solidFill>
                <a:srgbClr val="006600"/>
              </a:solidFill>
              <a:latin typeface="Monotype Corsiva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51920" y="6381328"/>
            <a:ext cx="136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Monotype Corsiva" panose="03010101010201010101" pitchFamily="66" charset="0"/>
              </a:rPr>
              <a:t>20</a:t>
            </a:r>
            <a:r>
              <a:rPr lang="ru-RU" dirty="0" smtClean="0">
                <a:latin typeface="Monotype Corsiva" panose="03010101010201010101" pitchFamily="66" charset="0"/>
              </a:rPr>
              <a:t>21год</a:t>
            </a:r>
            <a:endParaRPr lang="ru-RU" dirty="0">
              <a:latin typeface="Monotype Corsiva" panose="03010101010201010101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515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ша\Desktop\131\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19" y="33604"/>
            <a:ext cx="9144000" cy="667747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57224" y="214290"/>
            <a:ext cx="7749893" cy="92869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12500"/>
                <a:gd name="adj2" fmla="val 283"/>
              </a:avLst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00"/>
                </a:solidFill>
                <a:effectLst/>
                <a:latin typeface="Monotype Corsiva" pitchFamily="66" charset="0"/>
              </a:rPr>
              <a:t>Работа с моими детьми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6600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34" y="1419046"/>
            <a:ext cx="3354736" cy="23493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34" y="4149079"/>
            <a:ext cx="3354736" cy="24251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205" y="1419046"/>
            <a:ext cx="3394551" cy="23541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205" y="4149080"/>
            <a:ext cx="3394551" cy="242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8387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таша\Desktop\131\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28" y="27384"/>
            <a:ext cx="9144000" cy="6858000"/>
          </a:xfrm>
          <a:prstGeom prst="rect">
            <a:avLst/>
          </a:prstGeom>
          <a:noFill/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55976" y="3717032"/>
            <a:ext cx="4330824" cy="27123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   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343" y="359555"/>
            <a:ext cx="3419872" cy="25649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685" y="3342726"/>
            <a:ext cx="2281017" cy="30866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293" y="3927146"/>
            <a:ext cx="3411367" cy="25666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293" y="359555"/>
            <a:ext cx="2296271" cy="308667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Наташа\Desktop\131\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92696"/>
            <a:ext cx="3216357" cy="22948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692696"/>
            <a:ext cx="3059832" cy="22948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5" y="3661814"/>
            <a:ext cx="3216356" cy="22874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661814"/>
            <a:ext cx="3059832" cy="228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33001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Наташа\Desktop\131\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8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1772816"/>
            <a:ext cx="8640960" cy="26642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8000" b="1" dirty="0" smtClean="0">
                <a:solidFill>
                  <a:srgbClr val="FF0000"/>
                </a:solidFill>
                <a:latin typeface="Monotype Corsiva" pitchFamily="66" charset="0"/>
              </a:rPr>
              <a:t>Спасибо </a:t>
            </a:r>
          </a:p>
          <a:p>
            <a:pPr algn="ctr">
              <a:buNone/>
            </a:pPr>
            <a:r>
              <a:rPr lang="ru-RU" sz="8000" b="1" dirty="0" smtClean="0">
                <a:solidFill>
                  <a:srgbClr val="FF0000"/>
                </a:solidFill>
                <a:latin typeface="Monotype Corsiva" pitchFamily="66" charset="0"/>
              </a:rPr>
              <a:t>за внимание!</a:t>
            </a:r>
            <a:endParaRPr lang="ru-RU" sz="8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 descr="C:\Users\Наташа\Desktop\131\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61555" y="285728"/>
            <a:ext cx="64967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Знакомьтесь, это Я!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506949"/>
            <a:ext cx="5904656" cy="442849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Наташа\Desktop\131\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1" y="357166"/>
            <a:ext cx="9144001" cy="49859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Щамхалова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Милана </a:t>
            </a:r>
            <a:r>
              <a:rPr lang="ru-RU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Курбитовна</a:t>
            </a:r>
            <a:endParaRPr lang="ru-RU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2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ru-RU" sz="2800" b="1" u="sng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  <a:p>
            <a:pPr algn="ctr"/>
            <a:endParaRPr lang="ru-RU" sz="28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pPr algn="ctr"/>
            <a:r>
              <a:rPr lang="ru-RU" sz="2800" b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Дата рождения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: 18.09.1984</a:t>
            </a:r>
          </a:p>
          <a:p>
            <a:pPr algn="ctr"/>
            <a:r>
              <a:rPr lang="ru-RU" sz="2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Образование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: среднее,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Кизлярский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индустриально-педагогический техникум</a:t>
            </a:r>
          </a:p>
          <a:p>
            <a:pPr algn="ctr"/>
            <a:r>
              <a:rPr lang="ru-RU" sz="2800" b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Место работы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: МКДОУ «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Кулинский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 детский сад» </a:t>
            </a:r>
            <a:r>
              <a:rPr lang="ru-RU" sz="2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Должность: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Воспитатель</a:t>
            </a:r>
          </a:p>
          <a:p>
            <a:pPr algn="ctr"/>
            <a:r>
              <a:rPr lang="ru-RU" sz="2800" b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Стаж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: 10 лет</a:t>
            </a:r>
          </a:p>
          <a:p>
            <a:endParaRPr lang="ru-RU" sz="3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Наташа\Desktop\131\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285728"/>
            <a:ext cx="9286908" cy="32932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Мое педагогическое кредо:</a:t>
            </a:r>
          </a:p>
          <a:p>
            <a:pPr algn="ctr"/>
            <a:endParaRPr lang="ru-RU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5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Смотри на мир глазами детей.</a:t>
            </a:r>
            <a:endParaRPr lang="ru-RU" sz="5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таша\Desktop\131\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67744" y="476672"/>
            <a:ext cx="6408712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Почему я выбрала эту профессию?</a:t>
            </a:r>
          </a:p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Сама профессия выбрала меня!</a:t>
            </a:r>
          </a:p>
          <a:p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С ранних лет я смотрела на воспитателей и учителей с восхищением. Игра в детский сад или в школу была для меня самой занятной.</a:t>
            </a:r>
          </a:p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Работая в детском саду я научилась смотреть на мир восторженными глазами детей и ежедневно просыпаться в ожидании чуда!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Наташа\Desktop\131\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285728"/>
            <a:ext cx="835824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Мой девиз: </a:t>
            </a:r>
          </a:p>
          <a:p>
            <a:pPr algn="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Моя работа- любовь и забота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132856"/>
            <a:ext cx="5220072" cy="390689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Наташа\Desktop\131\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75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285728"/>
            <a:ext cx="8358246" cy="42780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Мои принципы:</a:t>
            </a:r>
          </a:p>
          <a:p>
            <a:pPr algn="r"/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Любовь, справедливость, правдивость, красота, нравственность</a:t>
            </a:r>
          </a:p>
        </p:txBody>
      </p:sp>
    </p:spTree>
    <p:extLst>
      <p:ext uri="{BB962C8B-B14F-4D97-AF65-F5344CB8AC3E}">
        <p14:creationId xmlns:p14="http://schemas.microsoft.com/office/powerpoint/2010/main" val="164416307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ша\Desktop\131\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83568" y="332656"/>
            <a:ext cx="8136904" cy="64807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>
                <a:gd name="adj1" fmla="val 0"/>
                <a:gd name="adj2" fmla="val 0"/>
              </a:avLst>
            </a:prstTxWarp>
            <a:sp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00"/>
                </a:solidFill>
                <a:latin typeface="Monotype Corsiva" pitchFamily="66" charset="0"/>
              </a:rPr>
              <a:t>Достижения моих воспитанников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6600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5" t="-3074"/>
          <a:stretch/>
        </p:blipFill>
        <p:spPr>
          <a:xfrm rot="16200000">
            <a:off x="2252393" y="-39417"/>
            <a:ext cx="5067945" cy="7773544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таша\Desktop\131\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571480"/>
            <a:ext cx="7429552" cy="89029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>
                <a:gd name="adj1" fmla="val 6250"/>
                <a:gd name="adj2" fmla="val -346"/>
              </a:avLst>
            </a:prstTxWarp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6600"/>
              </a:solidFill>
              <a:effectLst/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08520" y="11565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Удостоверения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9"/>
          <a:stretch/>
        </p:blipFill>
        <p:spPr>
          <a:xfrm rot="5400000">
            <a:off x="565046" y="1951862"/>
            <a:ext cx="3282910" cy="42209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73697" y="1803167"/>
            <a:ext cx="3282909" cy="451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6099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2123</TotalTime>
  <Words>148</Words>
  <Application>Microsoft Office PowerPoint</Application>
  <PresentationFormat>Экран (4:3)</PresentationFormat>
  <Paragraphs>34</Paragraphs>
  <Slides>13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  <vt:variant>
        <vt:lpstr>Произвольные показы</vt:lpstr>
      </vt:variant>
      <vt:variant>
        <vt:i4>1</vt:i4>
      </vt:variant>
    </vt:vector>
  </HeadingPairs>
  <TitlesOfParts>
    <vt:vector size="15" baseType="lpstr">
      <vt:lpstr>Тема Office</vt:lpstr>
      <vt:lpstr>  Визитная карточка участника Республиканского конкурса «Воспитатель года-2021»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Произвольный показ 1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Windows User</cp:lastModifiedBy>
  <cp:revision>236</cp:revision>
  <dcterms:created xsi:type="dcterms:W3CDTF">2016-04-02T14:00:44Z</dcterms:created>
  <dcterms:modified xsi:type="dcterms:W3CDTF">2021-04-15T12:57:04Z</dcterms:modified>
</cp:coreProperties>
</file>